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0" r:id="rId1"/>
  </p:sldMasterIdLst>
  <p:notesMasterIdLst>
    <p:notesMasterId r:id="rId5"/>
  </p:notesMasterIdLst>
  <p:sldIdLst>
    <p:sldId id="259" r:id="rId2"/>
    <p:sldId id="260" r:id="rId3"/>
    <p:sldId id="262" r:id="rId4"/>
  </p:sldIdLst>
  <p:sldSz cx="43891200" cy="329184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6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6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6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6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6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6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6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6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6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0368">
          <p15:clr>
            <a:srgbClr val="A4A3A4"/>
          </p15:clr>
        </p15:guide>
        <p15:guide id="2" pos="1382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50" autoAdjust="0"/>
    <p:restoredTop sz="86418" autoAdjust="0"/>
  </p:normalViewPr>
  <p:slideViewPr>
    <p:cSldViewPr snapToGrid="0" snapToObjects="1">
      <p:cViewPr>
        <p:scale>
          <a:sx n="25" d="100"/>
          <a:sy n="25" d="100"/>
        </p:scale>
        <p:origin x="1792" y="-136"/>
      </p:cViewPr>
      <p:guideLst>
        <p:guide orient="horz" pos="10368"/>
        <p:guide pos="13824"/>
      </p:guideLst>
    </p:cSldViewPr>
  </p:slideViewPr>
  <p:outlineViewPr>
    <p:cViewPr>
      <p:scale>
        <a:sx n="30" d="100"/>
        <a:sy n="30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33363559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457170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1pPr>
    <a:lvl2pPr marL="457170" algn="l" defTabSz="457170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2pPr>
    <a:lvl3pPr marL="914339" algn="l" defTabSz="457170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3pPr>
    <a:lvl4pPr marL="1371514" algn="l" defTabSz="457170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4pPr>
    <a:lvl5pPr marL="1828684" algn="l" defTabSz="457170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5pPr>
    <a:lvl6pPr marL="2285854" algn="l" defTabSz="457170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6pPr>
    <a:lvl7pPr marL="2743023" algn="l" defTabSz="457170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7pPr>
    <a:lvl8pPr marL="3200193" algn="l" defTabSz="457170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8pPr>
    <a:lvl9pPr marL="3657368" algn="l" defTabSz="457170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Shape 400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2188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01" name="Shape 401"/>
          <p:cNvSpPr txBox="1">
            <a:spLocks noGrp="1"/>
          </p:cNvSpPr>
          <p:nvPr>
            <p:ph type="body" idx="1"/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wrap="square" lIns="96650" tIns="48325" rIns="96650" bIns="483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2" name="Shape 402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0058"/>
          </a:xfrm>
          <a:prstGeom prst="rect">
            <a:avLst/>
          </a:prstGeom>
          <a:noFill/>
          <a:ln>
            <a:noFill/>
          </a:ln>
        </p:spPr>
        <p:txBody>
          <a:bodyPr wrap="square" lIns="96650" tIns="48325" rIns="96650" bIns="4832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lang="en-US" sz="1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579466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91840" y="10226042"/>
            <a:ext cx="37307520" cy="705612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83680" y="18653760"/>
            <a:ext cx="30723840" cy="841248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65836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8778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0972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31673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5361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7556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FED3A-14C8-D747-897D-AFEB0A4F419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2/13/18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83EC5-A978-DE45-AE47-732F80EBA85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51793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FED3A-14C8-D747-897D-AFEB0A4F419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2/13/18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83EC5-A978-DE45-AE47-732F80EBA85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90828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1821120" y="1318265"/>
            <a:ext cx="9875520" cy="2808732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194560" y="1318265"/>
            <a:ext cx="28895040" cy="2808732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FED3A-14C8-D747-897D-AFEB0A4F419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2/13/18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83EC5-A978-DE45-AE47-732F80EBA85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0337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FED3A-14C8-D747-897D-AFEB0A4F419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2/13/18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83EC5-A978-DE45-AE47-732F80EBA85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82301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67102" y="21153122"/>
            <a:ext cx="37307520" cy="6537960"/>
          </a:xfrm>
        </p:spPr>
        <p:txBody>
          <a:bodyPr anchor="t"/>
          <a:lstStyle>
            <a:lvl1pPr algn="l">
              <a:defRPr sz="192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67102" y="13952225"/>
            <a:ext cx="37307520" cy="7200898"/>
          </a:xfrm>
        </p:spPr>
        <p:txBody>
          <a:bodyPr anchor="b"/>
          <a:lstStyle>
            <a:lvl1pPr marL="0" indent="0">
              <a:buNone/>
              <a:defRPr sz="9600">
                <a:solidFill>
                  <a:schemeClr val="tx1">
                    <a:tint val="75000"/>
                  </a:schemeClr>
                </a:solidFill>
              </a:defRPr>
            </a:lvl1pPr>
            <a:lvl2pPr marL="2194560" indent="0">
              <a:buNone/>
              <a:defRPr sz="8600">
                <a:solidFill>
                  <a:schemeClr val="tx1">
                    <a:tint val="75000"/>
                  </a:schemeClr>
                </a:solidFill>
              </a:defRPr>
            </a:lvl2pPr>
            <a:lvl3pPr marL="4389120" indent="0">
              <a:buNone/>
              <a:defRPr sz="7700">
                <a:solidFill>
                  <a:schemeClr val="tx1">
                    <a:tint val="75000"/>
                  </a:schemeClr>
                </a:solidFill>
              </a:defRPr>
            </a:lvl3pPr>
            <a:lvl4pPr marL="658368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4pPr>
            <a:lvl5pPr marL="877824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5pPr>
            <a:lvl6pPr marL="1097280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6pPr>
            <a:lvl7pPr marL="1316736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7pPr>
            <a:lvl8pPr marL="1536192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8pPr>
            <a:lvl9pPr marL="1755648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FED3A-14C8-D747-897D-AFEB0A4F419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2/13/18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83EC5-A978-DE45-AE47-732F80EBA85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36003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194560" y="7680963"/>
            <a:ext cx="19385280" cy="21724622"/>
          </a:xfrm>
        </p:spPr>
        <p:txBody>
          <a:bodyPr/>
          <a:lstStyle>
            <a:lvl1pPr>
              <a:defRPr sz="13400"/>
            </a:lvl1pPr>
            <a:lvl2pPr>
              <a:defRPr sz="11500"/>
            </a:lvl2pPr>
            <a:lvl3pPr>
              <a:defRPr sz="9600"/>
            </a:lvl3pPr>
            <a:lvl4pPr>
              <a:defRPr sz="8600"/>
            </a:lvl4pPr>
            <a:lvl5pPr>
              <a:defRPr sz="8600"/>
            </a:lvl5pPr>
            <a:lvl6pPr>
              <a:defRPr sz="8600"/>
            </a:lvl6pPr>
            <a:lvl7pPr>
              <a:defRPr sz="8600"/>
            </a:lvl7pPr>
            <a:lvl8pPr>
              <a:defRPr sz="8600"/>
            </a:lvl8pPr>
            <a:lvl9pPr>
              <a:defRPr sz="8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311360" y="7680963"/>
            <a:ext cx="19385280" cy="21724622"/>
          </a:xfrm>
        </p:spPr>
        <p:txBody>
          <a:bodyPr/>
          <a:lstStyle>
            <a:lvl1pPr>
              <a:defRPr sz="13400"/>
            </a:lvl1pPr>
            <a:lvl2pPr>
              <a:defRPr sz="11500"/>
            </a:lvl2pPr>
            <a:lvl3pPr>
              <a:defRPr sz="9600"/>
            </a:lvl3pPr>
            <a:lvl4pPr>
              <a:defRPr sz="8600"/>
            </a:lvl4pPr>
            <a:lvl5pPr>
              <a:defRPr sz="8600"/>
            </a:lvl5pPr>
            <a:lvl6pPr>
              <a:defRPr sz="8600"/>
            </a:lvl6pPr>
            <a:lvl7pPr>
              <a:defRPr sz="8600"/>
            </a:lvl7pPr>
            <a:lvl8pPr>
              <a:defRPr sz="8600"/>
            </a:lvl8pPr>
            <a:lvl9pPr>
              <a:defRPr sz="8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FED3A-14C8-D747-897D-AFEB0A4F419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2/13/18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83EC5-A978-DE45-AE47-732F80EBA85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32397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94560" y="7368542"/>
            <a:ext cx="19392902" cy="3070858"/>
          </a:xfrm>
        </p:spPr>
        <p:txBody>
          <a:bodyPr anchor="b"/>
          <a:lstStyle>
            <a:lvl1pPr marL="0" indent="0">
              <a:buNone/>
              <a:defRPr sz="1150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00" b="1"/>
            </a:lvl3pPr>
            <a:lvl4pPr marL="6583680" indent="0">
              <a:buNone/>
              <a:defRPr sz="7700" b="1"/>
            </a:lvl4pPr>
            <a:lvl5pPr marL="8778240" indent="0">
              <a:buNone/>
              <a:defRPr sz="7700" b="1"/>
            </a:lvl5pPr>
            <a:lvl6pPr marL="10972800" indent="0">
              <a:buNone/>
              <a:defRPr sz="7700" b="1"/>
            </a:lvl6pPr>
            <a:lvl7pPr marL="13167360" indent="0">
              <a:buNone/>
              <a:defRPr sz="7700" b="1"/>
            </a:lvl7pPr>
            <a:lvl8pPr marL="15361920" indent="0">
              <a:buNone/>
              <a:defRPr sz="7700" b="1"/>
            </a:lvl8pPr>
            <a:lvl9pPr marL="17556480" indent="0">
              <a:buNone/>
              <a:defRPr sz="77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94560" y="10439400"/>
            <a:ext cx="19392902" cy="18966182"/>
          </a:xfrm>
        </p:spPr>
        <p:txBody>
          <a:bodyPr/>
          <a:lstStyle>
            <a:lvl1pPr>
              <a:defRPr sz="11500"/>
            </a:lvl1pPr>
            <a:lvl2pPr>
              <a:defRPr sz="9600"/>
            </a:lvl2pPr>
            <a:lvl3pPr>
              <a:defRPr sz="8600"/>
            </a:lvl3pPr>
            <a:lvl4pPr>
              <a:defRPr sz="7700"/>
            </a:lvl4pPr>
            <a:lvl5pPr>
              <a:defRPr sz="7700"/>
            </a:lvl5pPr>
            <a:lvl6pPr>
              <a:defRPr sz="7700"/>
            </a:lvl6pPr>
            <a:lvl7pPr>
              <a:defRPr sz="7700"/>
            </a:lvl7pPr>
            <a:lvl8pPr>
              <a:defRPr sz="7700"/>
            </a:lvl8pPr>
            <a:lvl9pPr>
              <a:defRPr sz="7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2296122" y="7368542"/>
            <a:ext cx="19400520" cy="3070858"/>
          </a:xfrm>
        </p:spPr>
        <p:txBody>
          <a:bodyPr anchor="b"/>
          <a:lstStyle>
            <a:lvl1pPr marL="0" indent="0">
              <a:buNone/>
              <a:defRPr sz="1150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00" b="1"/>
            </a:lvl3pPr>
            <a:lvl4pPr marL="6583680" indent="0">
              <a:buNone/>
              <a:defRPr sz="7700" b="1"/>
            </a:lvl4pPr>
            <a:lvl5pPr marL="8778240" indent="0">
              <a:buNone/>
              <a:defRPr sz="7700" b="1"/>
            </a:lvl5pPr>
            <a:lvl6pPr marL="10972800" indent="0">
              <a:buNone/>
              <a:defRPr sz="7700" b="1"/>
            </a:lvl6pPr>
            <a:lvl7pPr marL="13167360" indent="0">
              <a:buNone/>
              <a:defRPr sz="7700" b="1"/>
            </a:lvl7pPr>
            <a:lvl8pPr marL="15361920" indent="0">
              <a:buNone/>
              <a:defRPr sz="7700" b="1"/>
            </a:lvl8pPr>
            <a:lvl9pPr marL="17556480" indent="0">
              <a:buNone/>
              <a:defRPr sz="77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2296122" y="10439400"/>
            <a:ext cx="19400520" cy="18966182"/>
          </a:xfrm>
        </p:spPr>
        <p:txBody>
          <a:bodyPr/>
          <a:lstStyle>
            <a:lvl1pPr>
              <a:defRPr sz="11500"/>
            </a:lvl1pPr>
            <a:lvl2pPr>
              <a:defRPr sz="9600"/>
            </a:lvl2pPr>
            <a:lvl3pPr>
              <a:defRPr sz="8600"/>
            </a:lvl3pPr>
            <a:lvl4pPr>
              <a:defRPr sz="7700"/>
            </a:lvl4pPr>
            <a:lvl5pPr>
              <a:defRPr sz="7700"/>
            </a:lvl5pPr>
            <a:lvl6pPr>
              <a:defRPr sz="7700"/>
            </a:lvl6pPr>
            <a:lvl7pPr>
              <a:defRPr sz="7700"/>
            </a:lvl7pPr>
            <a:lvl8pPr>
              <a:defRPr sz="7700"/>
            </a:lvl8pPr>
            <a:lvl9pPr>
              <a:defRPr sz="7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FED3A-14C8-D747-897D-AFEB0A4F419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2/13/18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83EC5-A978-DE45-AE47-732F80EBA85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22248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FED3A-14C8-D747-897D-AFEB0A4F419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2/13/18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83EC5-A978-DE45-AE47-732F80EBA85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68681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FED3A-14C8-D747-897D-AFEB0A4F419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2/13/18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83EC5-A978-DE45-AE47-732F80EBA85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23210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3" y="1310640"/>
            <a:ext cx="14439902" cy="5577840"/>
          </a:xfrm>
        </p:spPr>
        <p:txBody>
          <a:bodyPr anchor="b"/>
          <a:lstStyle>
            <a:lvl1pPr algn="l">
              <a:defRPr sz="96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160240" y="1310643"/>
            <a:ext cx="24536400" cy="28094942"/>
          </a:xfrm>
        </p:spPr>
        <p:txBody>
          <a:bodyPr/>
          <a:lstStyle>
            <a:lvl1pPr>
              <a:defRPr sz="15400"/>
            </a:lvl1pPr>
            <a:lvl2pPr>
              <a:defRPr sz="13400"/>
            </a:lvl2pPr>
            <a:lvl3pPr>
              <a:defRPr sz="11500"/>
            </a:lvl3pPr>
            <a:lvl4pPr>
              <a:defRPr sz="9600"/>
            </a:lvl4pPr>
            <a:lvl5pPr>
              <a:defRPr sz="9600"/>
            </a:lvl5pPr>
            <a:lvl6pPr>
              <a:defRPr sz="9600"/>
            </a:lvl6pPr>
            <a:lvl7pPr>
              <a:defRPr sz="9600"/>
            </a:lvl7pPr>
            <a:lvl8pPr>
              <a:defRPr sz="9600"/>
            </a:lvl8pPr>
            <a:lvl9pPr>
              <a:defRPr sz="9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94563" y="6888483"/>
            <a:ext cx="14439902" cy="22517102"/>
          </a:xfrm>
        </p:spPr>
        <p:txBody>
          <a:bodyPr/>
          <a:lstStyle>
            <a:lvl1pPr marL="0" indent="0">
              <a:buNone/>
              <a:defRPr sz="6700"/>
            </a:lvl1pPr>
            <a:lvl2pPr marL="2194560" indent="0">
              <a:buNone/>
              <a:defRPr sz="5800"/>
            </a:lvl2pPr>
            <a:lvl3pPr marL="4389120" indent="0">
              <a:buNone/>
              <a:defRPr sz="4800"/>
            </a:lvl3pPr>
            <a:lvl4pPr marL="6583680" indent="0">
              <a:buNone/>
              <a:defRPr sz="4300"/>
            </a:lvl4pPr>
            <a:lvl5pPr marL="8778240" indent="0">
              <a:buNone/>
              <a:defRPr sz="4300"/>
            </a:lvl5pPr>
            <a:lvl6pPr marL="10972800" indent="0">
              <a:buNone/>
              <a:defRPr sz="4300"/>
            </a:lvl6pPr>
            <a:lvl7pPr marL="13167360" indent="0">
              <a:buNone/>
              <a:defRPr sz="4300"/>
            </a:lvl7pPr>
            <a:lvl8pPr marL="15361920" indent="0">
              <a:buNone/>
              <a:defRPr sz="4300"/>
            </a:lvl8pPr>
            <a:lvl9pPr marL="17556480" indent="0">
              <a:buNone/>
              <a:defRPr sz="43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FED3A-14C8-D747-897D-AFEB0A4F419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2/13/18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83EC5-A978-DE45-AE47-732F80EBA85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61826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02982" y="23042880"/>
            <a:ext cx="26334720" cy="2720342"/>
          </a:xfrm>
        </p:spPr>
        <p:txBody>
          <a:bodyPr anchor="b"/>
          <a:lstStyle>
            <a:lvl1pPr algn="l">
              <a:defRPr sz="96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602982" y="2941320"/>
            <a:ext cx="26334720" cy="19751040"/>
          </a:xfrm>
        </p:spPr>
        <p:txBody>
          <a:bodyPr/>
          <a:lstStyle>
            <a:lvl1pPr marL="0" indent="0">
              <a:buNone/>
              <a:defRPr sz="15400"/>
            </a:lvl1pPr>
            <a:lvl2pPr marL="2194560" indent="0">
              <a:buNone/>
              <a:defRPr sz="13400"/>
            </a:lvl2pPr>
            <a:lvl3pPr marL="4389120" indent="0">
              <a:buNone/>
              <a:defRPr sz="11500"/>
            </a:lvl3pPr>
            <a:lvl4pPr marL="6583680" indent="0">
              <a:buNone/>
              <a:defRPr sz="9600"/>
            </a:lvl4pPr>
            <a:lvl5pPr marL="8778240" indent="0">
              <a:buNone/>
              <a:defRPr sz="9600"/>
            </a:lvl5pPr>
            <a:lvl6pPr marL="10972800" indent="0">
              <a:buNone/>
              <a:defRPr sz="9600"/>
            </a:lvl6pPr>
            <a:lvl7pPr marL="13167360" indent="0">
              <a:buNone/>
              <a:defRPr sz="9600"/>
            </a:lvl7pPr>
            <a:lvl8pPr marL="15361920" indent="0">
              <a:buNone/>
              <a:defRPr sz="9600"/>
            </a:lvl8pPr>
            <a:lvl9pPr marL="17556480" indent="0">
              <a:buNone/>
              <a:defRPr sz="96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02982" y="25763222"/>
            <a:ext cx="26334720" cy="3863338"/>
          </a:xfrm>
        </p:spPr>
        <p:txBody>
          <a:bodyPr/>
          <a:lstStyle>
            <a:lvl1pPr marL="0" indent="0">
              <a:buNone/>
              <a:defRPr sz="6700"/>
            </a:lvl1pPr>
            <a:lvl2pPr marL="2194560" indent="0">
              <a:buNone/>
              <a:defRPr sz="5800"/>
            </a:lvl2pPr>
            <a:lvl3pPr marL="4389120" indent="0">
              <a:buNone/>
              <a:defRPr sz="4800"/>
            </a:lvl3pPr>
            <a:lvl4pPr marL="6583680" indent="0">
              <a:buNone/>
              <a:defRPr sz="4300"/>
            </a:lvl4pPr>
            <a:lvl5pPr marL="8778240" indent="0">
              <a:buNone/>
              <a:defRPr sz="4300"/>
            </a:lvl5pPr>
            <a:lvl6pPr marL="10972800" indent="0">
              <a:buNone/>
              <a:defRPr sz="4300"/>
            </a:lvl6pPr>
            <a:lvl7pPr marL="13167360" indent="0">
              <a:buNone/>
              <a:defRPr sz="4300"/>
            </a:lvl7pPr>
            <a:lvl8pPr marL="15361920" indent="0">
              <a:buNone/>
              <a:defRPr sz="4300"/>
            </a:lvl8pPr>
            <a:lvl9pPr marL="17556480" indent="0">
              <a:buNone/>
              <a:defRPr sz="43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FED3A-14C8-D747-897D-AFEB0A4F419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2/13/18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83EC5-A978-DE45-AE47-732F80EBA85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28893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1688" y="1318262"/>
            <a:ext cx="41054957" cy="5486400"/>
          </a:xfrm>
          <a:prstGeom prst="rect">
            <a:avLst/>
          </a:prstGeom>
        </p:spPr>
        <p:txBody>
          <a:bodyPr vert="horz" lIns="438912" tIns="219456" rIns="438912" bIns="219456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1688" y="7680963"/>
            <a:ext cx="41054957" cy="21724622"/>
          </a:xfrm>
          <a:prstGeom prst="rect">
            <a:avLst/>
          </a:prstGeom>
        </p:spPr>
        <p:txBody>
          <a:bodyPr vert="horz" lIns="438912" tIns="219456" rIns="438912" bIns="219456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194560" y="30510482"/>
            <a:ext cx="10241280" cy="1752600"/>
          </a:xfrm>
          <a:prstGeom prst="rect">
            <a:avLst/>
          </a:prstGeom>
        </p:spPr>
        <p:txBody>
          <a:bodyPr vert="horz" lIns="438912" tIns="219456" rIns="438912" bIns="219456" rtlCol="0" anchor="ctr"/>
          <a:lstStyle>
            <a:lvl1pPr algn="l">
              <a:defRPr sz="5800" b="1">
                <a:solidFill>
                  <a:schemeClr val="tx1">
                    <a:tint val="75000"/>
                  </a:schemeClr>
                </a:solidFill>
                <a:latin typeface="PT Sans"/>
                <a:cs typeface="PT Sans"/>
              </a:defRPr>
            </a:lvl1pPr>
          </a:lstStyle>
          <a:p>
            <a:pPr defTabSz="2194560"/>
            <a:fld id="{14DFED3A-14C8-D747-897D-AFEB0A4F419F}" type="datetimeFigureOut">
              <a:rPr lang="en-US" kern="1200" smtClean="0">
                <a:solidFill>
                  <a:prstClr val="black">
                    <a:tint val="75000"/>
                  </a:prstClr>
                </a:solidFill>
                <a:ea typeface="+mn-ea"/>
              </a:rPr>
              <a:pPr defTabSz="2194560"/>
              <a:t>2/13/18</a:t>
            </a:fld>
            <a:endParaRPr lang="en-US" kern="1200">
              <a:solidFill>
                <a:prstClr val="black">
                  <a:tint val="75000"/>
                </a:prstClr>
              </a:solidFill>
              <a:ea typeface="+mn-ea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996160" y="30510482"/>
            <a:ext cx="13898880" cy="1752600"/>
          </a:xfrm>
          <a:prstGeom prst="rect">
            <a:avLst/>
          </a:prstGeom>
        </p:spPr>
        <p:txBody>
          <a:bodyPr vert="horz" lIns="438912" tIns="219456" rIns="438912" bIns="219456" rtlCol="0" anchor="ctr"/>
          <a:lstStyle>
            <a:lvl1pPr algn="ctr">
              <a:defRPr sz="5800" b="1">
                <a:solidFill>
                  <a:schemeClr val="tx1">
                    <a:tint val="75000"/>
                  </a:schemeClr>
                </a:solidFill>
                <a:latin typeface="PT Sans"/>
                <a:cs typeface="PT Sans"/>
              </a:defRPr>
            </a:lvl1pPr>
          </a:lstStyle>
          <a:p>
            <a:pPr defTabSz="2194560"/>
            <a:endParaRPr lang="en-US" kern="1200">
              <a:solidFill>
                <a:prstClr val="black">
                  <a:tint val="75000"/>
                </a:prstClr>
              </a:solidFill>
              <a:ea typeface="+mn-ea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1455360" y="30510482"/>
            <a:ext cx="10241280" cy="1752600"/>
          </a:xfrm>
          <a:prstGeom prst="rect">
            <a:avLst/>
          </a:prstGeom>
        </p:spPr>
        <p:txBody>
          <a:bodyPr vert="horz" lIns="438912" tIns="219456" rIns="438912" bIns="219456" rtlCol="0" anchor="ctr"/>
          <a:lstStyle>
            <a:lvl1pPr algn="r">
              <a:defRPr sz="5800" b="1">
                <a:solidFill>
                  <a:schemeClr val="tx1">
                    <a:tint val="75000"/>
                  </a:schemeClr>
                </a:solidFill>
                <a:latin typeface="PT Sans"/>
                <a:cs typeface="PT Sans"/>
              </a:defRPr>
            </a:lvl1pPr>
          </a:lstStyle>
          <a:p>
            <a:pPr defTabSz="2194560"/>
            <a:fld id="{87583EC5-A978-DE45-AE47-732F80EBA852}" type="slidenum">
              <a:rPr lang="en-US" kern="1200" smtClean="0">
                <a:solidFill>
                  <a:prstClr val="black">
                    <a:tint val="75000"/>
                  </a:prstClr>
                </a:solidFill>
                <a:ea typeface="+mn-ea"/>
              </a:rPr>
              <a:pPr defTabSz="2194560"/>
              <a:t>‹#›</a:t>
            </a:fld>
            <a:endParaRPr lang="en-US" kern="1200">
              <a:solidFill>
                <a:prstClr val="black">
                  <a:tint val="75000"/>
                </a:prstClr>
              </a:solidFill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849563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2194560" rtl="0" eaLnBrk="1" latinLnBrk="0" hangingPunct="1">
        <a:spcBef>
          <a:spcPct val="0"/>
        </a:spcBef>
        <a:buNone/>
        <a:defRPr sz="21100" kern="1200">
          <a:solidFill>
            <a:schemeClr val="tx1"/>
          </a:solidFill>
          <a:latin typeface="PT Sans"/>
          <a:ea typeface="+mj-ea"/>
          <a:cs typeface="PT Sans"/>
        </a:defRPr>
      </a:lvl1pPr>
    </p:titleStyle>
    <p:bodyStyle>
      <a:lvl1pPr marL="1645920" indent="-1645920" algn="l" defTabSz="2194560" rtl="0" eaLnBrk="1" latinLnBrk="0" hangingPunct="1">
        <a:spcBef>
          <a:spcPct val="20000"/>
        </a:spcBef>
        <a:buFont typeface="Arial"/>
        <a:buChar char="•"/>
        <a:defRPr sz="15400" kern="1200">
          <a:solidFill>
            <a:schemeClr val="tx1"/>
          </a:solidFill>
          <a:latin typeface="PT Sans"/>
          <a:ea typeface="+mn-ea"/>
          <a:cs typeface="PT Sans"/>
        </a:defRPr>
      </a:lvl1pPr>
      <a:lvl2pPr marL="3566160" indent="-1371600" algn="l" defTabSz="2194560" rtl="0" eaLnBrk="1" latinLnBrk="0" hangingPunct="1">
        <a:spcBef>
          <a:spcPct val="20000"/>
        </a:spcBef>
        <a:buFont typeface="Arial"/>
        <a:buChar char="–"/>
        <a:defRPr sz="13400" kern="1200">
          <a:solidFill>
            <a:schemeClr val="tx1"/>
          </a:solidFill>
          <a:latin typeface="PT Sans"/>
          <a:ea typeface="+mn-ea"/>
          <a:cs typeface="PT Sans"/>
        </a:defRPr>
      </a:lvl2pPr>
      <a:lvl3pPr marL="5486400" indent="-1097280" algn="l" defTabSz="2194560" rtl="0" eaLnBrk="1" latinLnBrk="0" hangingPunct="1">
        <a:spcBef>
          <a:spcPct val="20000"/>
        </a:spcBef>
        <a:buFont typeface="Arial"/>
        <a:buChar char="•"/>
        <a:defRPr sz="11500" kern="1200">
          <a:solidFill>
            <a:schemeClr val="tx1"/>
          </a:solidFill>
          <a:latin typeface="PT Sans"/>
          <a:ea typeface="+mn-ea"/>
          <a:cs typeface="PT Sans"/>
        </a:defRPr>
      </a:lvl3pPr>
      <a:lvl4pPr marL="7680960" indent="-1097280" algn="l" defTabSz="2194560" rtl="0" eaLnBrk="1" latinLnBrk="0" hangingPunct="1">
        <a:spcBef>
          <a:spcPct val="20000"/>
        </a:spcBef>
        <a:buFont typeface="Arial"/>
        <a:buChar char="–"/>
        <a:defRPr sz="9600" kern="1200">
          <a:solidFill>
            <a:schemeClr val="tx1"/>
          </a:solidFill>
          <a:latin typeface="PT Sans"/>
          <a:ea typeface="+mn-ea"/>
          <a:cs typeface="PT Sans"/>
        </a:defRPr>
      </a:lvl4pPr>
      <a:lvl5pPr marL="9875520" indent="-1097280" algn="l" defTabSz="2194560" rtl="0" eaLnBrk="1" latinLnBrk="0" hangingPunct="1">
        <a:spcBef>
          <a:spcPct val="20000"/>
        </a:spcBef>
        <a:buFont typeface="Arial"/>
        <a:buChar char="»"/>
        <a:defRPr sz="9600" kern="1200">
          <a:solidFill>
            <a:schemeClr val="tx1"/>
          </a:solidFill>
          <a:latin typeface="PT Sans"/>
          <a:ea typeface="+mn-ea"/>
          <a:cs typeface="PT Sans"/>
        </a:defRPr>
      </a:lvl5pPr>
      <a:lvl6pPr marL="12070080" indent="-1097280" algn="l" defTabSz="2194560" rtl="0" eaLnBrk="1" latinLnBrk="0" hangingPunct="1">
        <a:spcBef>
          <a:spcPct val="20000"/>
        </a:spcBef>
        <a:buFont typeface="Arial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6pPr>
      <a:lvl7pPr marL="14264640" indent="-1097280" algn="l" defTabSz="2194560" rtl="0" eaLnBrk="1" latinLnBrk="0" hangingPunct="1">
        <a:spcBef>
          <a:spcPct val="20000"/>
        </a:spcBef>
        <a:buFont typeface="Arial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7pPr>
      <a:lvl8pPr marL="16459200" indent="-1097280" algn="l" defTabSz="2194560" rtl="0" eaLnBrk="1" latinLnBrk="0" hangingPunct="1">
        <a:spcBef>
          <a:spcPct val="20000"/>
        </a:spcBef>
        <a:buFont typeface="Arial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8pPr>
      <a:lvl9pPr marL="18653760" indent="-1097280" algn="l" defTabSz="2194560" rtl="0" eaLnBrk="1" latinLnBrk="0" hangingPunct="1">
        <a:spcBef>
          <a:spcPct val="20000"/>
        </a:spcBef>
        <a:buFont typeface="Arial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1pPr>
      <a:lvl2pPr marL="219456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2pPr>
      <a:lvl3pPr marL="438912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3pPr>
      <a:lvl4pPr marL="658368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4pPr>
      <a:lvl5pPr marL="877824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6pPr>
      <a:lvl7pPr marL="1316736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7pPr>
      <a:lvl8pPr marL="1536192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8pPr>
      <a:lvl9pPr marL="1755648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image" Target="../media/image6.tiff"/><Relationship Id="rId9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tiff"/><Relationship Id="rId5" Type="http://schemas.openxmlformats.org/officeDocument/2006/relationships/image" Target="../media/image5.png"/><Relationship Id="rId6" Type="http://schemas.openxmlformats.org/officeDocument/2006/relationships/image" Target="../media/image12.tiff"/><Relationship Id="rId7" Type="http://schemas.openxmlformats.org/officeDocument/2006/relationships/image" Target="../media/image13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6" name="Shape 406" descr="popperci_workflow.png"/>
          <p:cNvPicPr preferRelativeResize="0"/>
          <p:nvPr/>
        </p:nvPicPr>
        <p:blipFill rotWithShape="1">
          <a:blip r:embed="rId3">
            <a:alphaModFix/>
          </a:blip>
          <a:srcRect r="48958"/>
          <a:stretch/>
        </p:blipFill>
        <p:spPr>
          <a:xfrm>
            <a:off x="558800" y="3436290"/>
            <a:ext cx="22402800" cy="15108360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Shape 408"/>
          <p:cNvSpPr/>
          <p:nvPr/>
        </p:nvSpPr>
        <p:spPr>
          <a:xfrm>
            <a:off x="14598080" y="8683480"/>
            <a:ext cx="8831520" cy="365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438840" tIns="438840" rIns="438840" bIns="438840" anchor="ctr" anchorCtr="0">
            <a:noAutofit/>
          </a:bodyPr>
          <a:lstStyle/>
          <a:p>
            <a:endParaRPr sz="7680"/>
          </a:p>
        </p:txBody>
      </p:sp>
      <p:sp>
        <p:nvSpPr>
          <p:cNvPr id="409" name="Shape 409"/>
          <p:cNvSpPr/>
          <p:nvPr/>
        </p:nvSpPr>
        <p:spPr>
          <a:xfrm>
            <a:off x="16482200" y="3436240"/>
            <a:ext cx="4839840" cy="8416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438840" tIns="438840" rIns="438840" bIns="438840" anchor="ctr" anchorCtr="0">
            <a:noAutofit/>
          </a:bodyPr>
          <a:lstStyle/>
          <a:p>
            <a:endParaRPr sz="7680"/>
          </a:p>
        </p:txBody>
      </p:sp>
      <p:pic>
        <p:nvPicPr>
          <p:cNvPr id="410" name="Shape 4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978198" y="2069083"/>
            <a:ext cx="3016920" cy="417479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Shape 4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204515" y="6540755"/>
            <a:ext cx="3016915" cy="305089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/>
          <p:cNvSpPr/>
          <p:nvPr/>
        </p:nvSpPr>
        <p:spPr>
          <a:xfrm>
            <a:off x="16204515" y="11853040"/>
            <a:ext cx="8128685" cy="877176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3143920" y="3694815"/>
            <a:ext cx="571048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/>
              <a:t>Run regression tests and obtain FGRUPs.</a:t>
            </a:r>
            <a:endParaRPr lang="en-US" sz="4800" dirty="0"/>
          </a:p>
        </p:txBody>
      </p:sp>
      <p:sp>
        <p:nvSpPr>
          <p:cNvPr id="17" name="TextBox 16"/>
          <p:cNvSpPr txBox="1"/>
          <p:nvPr/>
        </p:nvSpPr>
        <p:spPr>
          <a:xfrm>
            <a:off x="28238292" y="7644640"/>
            <a:ext cx="6628853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 smtClean="0"/>
              <a:t>Identify whether a regression occurred</a:t>
            </a:r>
          </a:p>
          <a:p>
            <a:r>
              <a:rPr lang="en-US" sz="5000" dirty="0" smtClean="0"/>
              <a:t>by automatically comparing FGRUPs.</a:t>
            </a:r>
            <a:endParaRPr lang="en-US" sz="5000" dirty="0"/>
          </a:p>
        </p:txBody>
      </p:sp>
      <p:cxnSp>
        <p:nvCxnSpPr>
          <p:cNvPr id="18" name="Shape 60"/>
          <p:cNvCxnSpPr/>
          <p:nvPr/>
        </p:nvCxnSpPr>
        <p:spPr>
          <a:xfrm>
            <a:off x="24030122" y="8229600"/>
            <a:ext cx="2337398" cy="2193725"/>
          </a:xfrm>
          <a:prstGeom prst="straightConnector1">
            <a:avLst/>
          </a:prstGeom>
          <a:noFill/>
          <a:ln w="101600" cap="flat" cmpd="sng">
            <a:solidFill>
              <a:schemeClr val="tx1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22" name="Oval 21"/>
          <p:cNvSpPr/>
          <p:nvPr/>
        </p:nvSpPr>
        <p:spPr>
          <a:xfrm>
            <a:off x="26621520" y="9088601"/>
            <a:ext cx="1410781" cy="1446272"/>
          </a:xfrm>
          <a:prstGeom prst="ellipse">
            <a:avLst/>
          </a:prstGeom>
          <a:ln w="762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200" b="1" dirty="0" smtClean="0"/>
              <a:t>4</a:t>
            </a:r>
            <a:endParaRPr lang="en-US" sz="7200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16453280" y="12206731"/>
            <a:ext cx="571048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 smtClean="0"/>
              <a:t>Find root cause of regression</a:t>
            </a:r>
            <a:endParaRPr lang="en-US" sz="5000" dirty="0"/>
          </a:p>
        </p:txBody>
      </p:sp>
      <p:sp>
        <p:nvSpPr>
          <p:cNvPr id="27" name="Oval 26"/>
          <p:cNvSpPr/>
          <p:nvPr/>
        </p:nvSpPr>
        <p:spPr>
          <a:xfrm>
            <a:off x="15113762" y="12696111"/>
            <a:ext cx="1171024" cy="1310094"/>
          </a:xfrm>
          <a:prstGeom prst="ellipse">
            <a:avLst/>
          </a:prstGeom>
          <a:ln w="762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6600" b="1" dirty="0"/>
              <a:t>5</a:t>
            </a:r>
          </a:p>
        </p:txBody>
      </p:sp>
      <p:cxnSp>
        <p:nvCxnSpPr>
          <p:cNvPr id="23" name="Shape 60"/>
          <p:cNvCxnSpPr/>
          <p:nvPr/>
        </p:nvCxnSpPr>
        <p:spPr>
          <a:xfrm flipH="1">
            <a:off x="16262516" y="15105520"/>
            <a:ext cx="6635732" cy="1696571"/>
          </a:xfrm>
          <a:prstGeom prst="straightConnector1">
            <a:avLst/>
          </a:prstGeom>
          <a:noFill/>
          <a:ln w="101600" cap="flat" cmpd="sng">
            <a:solidFill>
              <a:schemeClr val="tx1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24" name="Picture 2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6268" y="12439281"/>
            <a:ext cx="6688718" cy="5443045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85173" y="12249755"/>
            <a:ext cx="6921618" cy="5632571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8961200" y="14157821"/>
            <a:ext cx="6328647" cy="6152562"/>
            <a:chOff x="10051953" y="22886195"/>
            <a:chExt cx="6328647" cy="6152562"/>
          </a:xfrm>
        </p:grpSpPr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051953" y="22886195"/>
              <a:ext cx="6152562" cy="6152562"/>
            </a:xfrm>
            <a:prstGeom prst="rect">
              <a:avLst/>
            </a:prstGeom>
          </p:spPr>
        </p:pic>
        <p:grpSp>
          <p:nvGrpSpPr>
            <p:cNvPr id="30" name="Group 29"/>
            <p:cNvGrpSpPr/>
            <p:nvPr/>
          </p:nvGrpSpPr>
          <p:grpSpPr>
            <a:xfrm>
              <a:off x="13101130" y="23723409"/>
              <a:ext cx="3279470" cy="5315348"/>
              <a:chOff x="14569510" y="21749002"/>
              <a:chExt cx="5515088" cy="9330308"/>
            </a:xfrm>
          </p:grpSpPr>
          <p:pic>
            <p:nvPicPr>
              <p:cNvPr id="42" name="Picture 41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569510" y="21749002"/>
                <a:ext cx="5316506" cy="4326387"/>
              </a:xfrm>
              <a:prstGeom prst="rect">
                <a:avLst/>
              </a:prstGeom>
            </p:spPr>
          </p:pic>
          <p:pic>
            <p:nvPicPr>
              <p:cNvPr id="43" name="Picture 42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569510" y="26591324"/>
                <a:ext cx="5515088" cy="4487986"/>
              </a:xfrm>
              <a:prstGeom prst="rect">
                <a:avLst/>
              </a:prstGeom>
            </p:spPr>
          </p:pic>
        </p:grpSp>
      </p:grpSp>
      <p:sp>
        <p:nvSpPr>
          <p:cNvPr id="31" name="TextBox 30"/>
          <p:cNvSpPr txBox="1"/>
          <p:nvPr/>
        </p:nvSpPr>
        <p:spPr>
          <a:xfrm>
            <a:off x="30937200" y="14272352"/>
            <a:ext cx="260096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b="1" smtClean="0"/>
              <a:t>VS.</a:t>
            </a:r>
            <a:endParaRPr lang="en-US" sz="88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1625600" y="7913800"/>
            <a:ext cx="5759223" cy="280076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8800" b="1" dirty="0" smtClean="0"/>
              <a:t>Push new commit</a:t>
            </a:r>
            <a:endParaRPr lang="en-US" sz="8800" b="1" dirty="0"/>
          </a:p>
        </p:txBody>
      </p:sp>
      <p:sp>
        <p:nvSpPr>
          <p:cNvPr id="28" name="TextBox 27"/>
          <p:cNvSpPr txBox="1"/>
          <p:nvPr/>
        </p:nvSpPr>
        <p:spPr>
          <a:xfrm>
            <a:off x="10124064" y="3556655"/>
            <a:ext cx="5711746" cy="38164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8800" b="1" dirty="0" smtClean="0"/>
              <a:t>Trigger execution</a:t>
            </a:r>
          </a:p>
          <a:p>
            <a:pPr algn="ctr"/>
            <a:r>
              <a:rPr lang="en-US" sz="6600" b="1" dirty="0" smtClean="0">
                <a:solidFill>
                  <a:schemeClr val="bg1"/>
                </a:solidFill>
              </a:rPr>
              <a:t>a</a:t>
            </a:r>
            <a:endParaRPr lang="en-US" sz="9600" b="1" dirty="0" smtClean="0">
              <a:solidFill>
                <a:schemeClr val="bg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9842061" y="1690211"/>
            <a:ext cx="8567957" cy="415498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8800" b="1" dirty="0" smtClean="0"/>
              <a:t>Run regression tests and obtain IRUPs</a:t>
            </a:r>
            <a:endParaRPr lang="en-US" sz="8800" b="1" dirty="0"/>
          </a:p>
        </p:txBody>
      </p:sp>
      <p:pic>
        <p:nvPicPr>
          <p:cNvPr id="411" name="Shape 411"/>
          <p:cNvPicPr preferRelativeResize="0"/>
          <p:nvPr/>
        </p:nvPicPr>
        <p:blipFill rotWithShape="1">
          <a:blip r:embed="rId9">
            <a:alphaModFix/>
          </a:blip>
          <a:srcRect b="21210"/>
          <a:stretch/>
        </p:blipFill>
        <p:spPr>
          <a:xfrm>
            <a:off x="19221440" y="5660200"/>
            <a:ext cx="3385440" cy="3428400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TextBox 32"/>
          <p:cNvSpPr txBox="1"/>
          <p:nvPr/>
        </p:nvSpPr>
        <p:spPr>
          <a:xfrm>
            <a:off x="26573820" y="7246011"/>
            <a:ext cx="11628266" cy="415498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8800" b="1" dirty="0" smtClean="0"/>
              <a:t>Identify whether a regression occurred by comparing IRUPs</a:t>
            </a:r>
            <a:endParaRPr lang="en-US" sz="8800" b="1" dirty="0"/>
          </a:p>
        </p:txBody>
      </p:sp>
      <p:sp>
        <p:nvSpPr>
          <p:cNvPr id="34" name="TextBox 33"/>
          <p:cNvSpPr txBox="1"/>
          <p:nvPr/>
        </p:nvSpPr>
        <p:spPr>
          <a:xfrm>
            <a:off x="13902940" y="11916940"/>
            <a:ext cx="8653431" cy="280076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8800" b="1" dirty="0" smtClean="0"/>
              <a:t>Find root cause </a:t>
            </a:r>
            <a:r>
              <a:rPr lang="en-US" sz="8800" b="1" smtClean="0"/>
              <a:t>of regression</a:t>
            </a:r>
            <a:endParaRPr lang="en-US" sz="8800" b="1" dirty="0"/>
          </a:p>
        </p:txBody>
      </p:sp>
    </p:spTree>
    <p:extLst>
      <p:ext uri="{BB962C8B-B14F-4D97-AF65-F5344CB8AC3E}">
        <p14:creationId xmlns:p14="http://schemas.microsoft.com/office/powerpoint/2010/main" val="1020557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87"/>
          <a:stretch/>
        </p:blipFill>
        <p:spPr>
          <a:xfrm>
            <a:off x="5934687" y="7759887"/>
            <a:ext cx="22259314" cy="17425142"/>
          </a:xfrm>
          <a:prstGeom prst="rect">
            <a:avLst/>
          </a:prstGeom>
        </p:spPr>
      </p:pic>
      <p:cxnSp>
        <p:nvCxnSpPr>
          <p:cNvPr id="5" name="Shape 60"/>
          <p:cNvCxnSpPr/>
          <p:nvPr/>
        </p:nvCxnSpPr>
        <p:spPr>
          <a:xfrm flipH="1">
            <a:off x="14173200" y="5174943"/>
            <a:ext cx="3236454" cy="2336830"/>
          </a:xfrm>
          <a:prstGeom prst="straightConnector1">
            <a:avLst/>
          </a:prstGeom>
          <a:noFill/>
          <a:ln w="152400" cap="flat" cmpd="sng">
            <a:solidFill>
              <a:schemeClr val="accent4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7" name="Shape 60"/>
          <p:cNvCxnSpPr/>
          <p:nvPr/>
        </p:nvCxnSpPr>
        <p:spPr>
          <a:xfrm>
            <a:off x="28194001" y="5355321"/>
            <a:ext cx="1143000" cy="1976072"/>
          </a:xfrm>
          <a:prstGeom prst="straightConnector1">
            <a:avLst/>
          </a:prstGeom>
          <a:noFill/>
          <a:ln w="152400" cap="flat" cmpd="sng">
            <a:solidFill>
              <a:schemeClr val="accent4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4" name="TextBox 13"/>
          <p:cNvSpPr txBox="1"/>
          <p:nvPr/>
        </p:nvSpPr>
        <p:spPr>
          <a:xfrm>
            <a:off x="7874000" y="3357168"/>
            <a:ext cx="22504400" cy="175432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5400" b="1" dirty="0" smtClean="0"/>
              <a:t>Variability patterns of an application (</a:t>
            </a:r>
            <a:r>
              <a:rPr lang="en-US" sz="5400" b="1" dirty="0" err="1" smtClean="0"/>
              <a:t>zlog</a:t>
            </a:r>
            <a:r>
              <a:rPr lang="en-US" sz="5400" b="1" dirty="0" smtClean="0"/>
              <a:t>), resemble the same variability pattern of one or more performance </a:t>
            </a:r>
            <a:r>
              <a:rPr lang="en-US" sz="5400" b="1" dirty="0" err="1" smtClean="0"/>
              <a:t>microbenchmark</a:t>
            </a:r>
            <a:r>
              <a:rPr lang="en-US" sz="5400" b="1" dirty="0" smtClean="0"/>
              <a:t>(s). </a:t>
            </a:r>
            <a:endParaRPr lang="en-US" sz="5400" b="1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737" r="100"/>
          <a:stretch/>
        </p:blipFill>
        <p:spPr>
          <a:xfrm>
            <a:off x="29565600" y="7759887"/>
            <a:ext cx="1981200" cy="17425142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13258800" y="7511773"/>
            <a:ext cx="2082800" cy="1767325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29510344" y="7635830"/>
            <a:ext cx="1985656" cy="1767325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134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5503" t="33183" r="38832" b="36557"/>
          <a:stretch/>
        </p:blipFill>
        <p:spPr>
          <a:xfrm>
            <a:off x="1168400" y="19507200"/>
            <a:ext cx="19151600" cy="7366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6694"/>
          <a:stretch/>
        </p:blipFill>
        <p:spPr>
          <a:xfrm>
            <a:off x="10210799" y="6072211"/>
            <a:ext cx="10820401" cy="863660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685892" y="16414309"/>
            <a:ext cx="2134250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 smtClean="0"/>
              <a:t>Execute the battery of </a:t>
            </a:r>
            <a:r>
              <a:rPr lang="en-US" sz="8000" b="1" dirty="0" err="1" smtClean="0"/>
              <a:t>microbenchmarks</a:t>
            </a:r>
            <a:r>
              <a:rPr lang="en-US" sz="8000" b="1" dirty="0" smtClean="0"/>
              <a:t> (stress-ng), as well as the application being profiled, on all the available machines.</a:t>
            </a:r>
            <a:endParaRPr lang="en-US" sz="8000" b="1" dirty="0"/>
          </a:p>
        </p:txBody>
      </p:sp>
      <p:sp>
        <p:nvSpPr>
          <p:cNvPr id="7" name="Oval 6"/>
          <p:cNvSpPr/>
          <p:nvPr/>
        </p:nvSpPr>
        <p:spPr>
          <a:xfrm>
            <a:off x="826158" y="17288289"/>
            <a:ext cx="1560333" cy="1668360"/>
          </a:xfrm>
          <a:prstGeom prst="ellipse">
            <a:avLst/>
          </a:prstGeom>
          <a:ln w="762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800" b="1" dirty="0"/>
              <a:t>1</a:t>
            </a:r>
          </a:p>
        </p:txBody>
      </p:sp>
      <p:cxnSp>
        <p:nvCxnSpPr>
          <p:cNvPr id="8" name="Shape 60"/>
          <p:cNvCxnSpPr/>
          <p:nvPr/>
        </p:nvCxnSpPr>
        <p:spPr>
          <a:xfrm flipV="1">
            <a:off x="6807200" y="12852400"/>
            <a:ext cx="1998365" cy="2590800"/>
          </a:xfrm>
          <a:prstGeom prst="straightConnector1">
            <a:avLst/>
          </a:prstGeom>
          <a:noFill/>
          <a:ln w="101600" cap="flat" cmpd="sng">
            <a:solidFill>
              <a:schemeClr val="tx1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1" name="TextBox 10"/>
          <p:cNvSpPr txBox="1"/>
          <p:nvPr/>
        </p:nvSpPr>
        <p:spPr>
          <a:xfrm>
            <a:off x="8714400" y="1983701"/>
            <a:ext cx="219180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 smtClean="0"/>
              <a:t>Obtain dataset of stress-ng performance vectors for each machine, as well as the performance vector corresponding to the application.</a:t>
            </a:r>
            <a:endParaRPr lang="en-US" sz="7200" b="1" dirty="0"/>
          </a:p>
        </p:txBody>
      </p:sp>
      <p:sp>
        <p:nvSpPr>
          <p:cNvPr id="12" name="Oval 11"/>
          <p:cNvSpPr/>
          <p:nvPr/>
        </p:nvSpPr>
        <p:spPr>
          <a:xfrm>
            <a:off x="6807200" y="2966816"/>
            <a:ext cx="1538373" cy="1450089"/>
          </a:xfrm>
          <a:prstGeom prst="ellipse">
            <a:avLst/>
          </a:prstGeom>
          <a:ln w="762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800" b="1" dirty="0"/>
              <a:t>2</a:t>
            </a:r>
          </a:p>
        </p:txBody>
      </p:sp>
      <p:cxnSp>
        <p:nvCxnSpPr>
          <p:cNvPr id="13" name="Shape 60"/>
          <p:cNvCxnSpPr/>
          <p:nvPr/>
        </p:nvCxnSpPr>
        <p:spPr>
          <a:xfrm>
            <a:off x="21674434" y="8841155"/>
            <a:ext cx="4741566" cy="1549358"/>
          </a:xfrm>
          <a:prstGeom prst="straightConnector1">
            <a:avLst/>
          </a:prstGeom>
          <a:noFill/>
          <a:ln w="101600" cap="flat" cmpd="sng">
            <a:solidFill>
              <a:schemeClr val="tx1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5" name="TextBox 14"/>
          <p:cNvSpPr txBox="1"/>
          <p:nvPr/>
        </p:nvSpPr>
        <p:spPr>
          <a:xfrm rot="10800000" flipV="1">
            <a:off x="13953181" y="14759615"/>
            <a:ext cx="19812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smtClean="0"/>
              <a:t>X</a:t>
            </a:r>
            <a:endParaRPr lang="en-US" sz="7200" dirty="0"/>
          </a:p>
        </p:txBody>
      </p:sp>
      <p:sp>
        <p:nvSpPr>
          <p:cNvPr id="16" name="TextBox 15"/>
          <p:cNvSpPr txBox="1"/>
          <p:nvPr/>
        </p:nvSpPr>
        <p:spPr>
          <a:xfrm rot="10800000" flipV="1">
            <a:off x="19557998" y="14843034"/>
            <a:ext cx="19812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smtClean="0"/>
              <a:t>y</a:t>
            </a:r>
            <a:endParaRPr lang="en-US" sz="7200" dirty="0"/>
          </a:p>
        </p:txBody>
      </p:sp>
      <p:sp>
        <p:nvSpPr>
          <p:cNvPr id="17" name="TextBox 16"/>
          <p:cNvSpPr txBox="1"/>
          <p:nvPr/>
        </p:nvSpPr>
        <p:spPr>
          <a:xfrm>
            <a:off x="27059234" y="5905175"/>
            <a:ext cx="1683196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 smtClean="0"/>
              <a:t>Create a prediction model via </a:t>
            </a:r>
            <a:r>
              <a:rPr lang="en-US" sz="8000" b="1" dirty="0" err="1" smtClean="0"/>
              <a:t>sklearn’s</a:t>
            </a:r>
            <a:r>
              <a:rPr lang="en-US" sz="8000" b="1" dirty="0" smtClean="0"/>
              <a:t> gradient boosting. This produces a tree ensemble. </a:t>
            </a:r>
            <a:endParaRPr lang="en-US" sz="8000" b="1" dirty="0"/>
          </a:p>
        </p:txBody>
      </p:sp>
      <p:sp>
        <p:nvSpPr>
          <p:cNvPr id="18" name="Oval 17"/>
          <p:cNvSpPr/>
          <p:nvPr/>
        </p:nvSpPr>
        <p:spPr>
          <a:xfrm>
            <a:off x="25460399" y="6950299"/>
            <a:ext cx="1495507" cy="1549358"/>
          </a:xfrm>
          <a:prstGeom prst="ellipse">
            <a:avLst/>
          </a:prstGeom>
          <a:ln w="762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600" b="1" dirty="0" smtClean="0"/>
              <a:t>3</a:t>
            </a:r>
            <a:endParaRPr lang="en-US" sz="9600" b="1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4"/>
          <a:srcRect t="20663"/>
          <a:stretch/>
        </p:blipFill>
        <p:spPr>
          <a:xfrm>
            <a:off x="27658155" y="10058994"/>
            <a:ext cx="13829007" cy="6036524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53776" y="22399954"/>
            <a:ext cx="8926447" cy="7264031"/>
          </a:xfrm>
          <a:prstGeom prst="rect">
            <a:avLst/>
          </a:prstGeom>
        </p:spPr>
      </p:pic>
      <p:cxnSp>
        <p:nvCxnSpPr>
          <p:cNvPr id="21" name="Shape 60"/>
          <p:cNvCxnSpPr/>
          <p:nvPr/>
        </p:nvCxnSpPr>
        <p:spPr>
          <a:xfrm flipH="1">
            <a:off x="26208153" y="15238706"/>
            <a:ext cx="1908846" cy="6656094"/>
          </a:xfrm>
          <a:prstGeom prst="straightConnector1">
            <a:avLst/>
          </a:prstGeom>
          <a:noFill/>
          <a:ln w="101600" cap="flat" cmpd="sng">
            <a:solidFill>
              <a:schemeClr val="tx1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24" name="TextBox 23"/>
          <p:cNvSpPr txBox="1"/>
          <p:nvPr/>
        </p:nvSpPr>
        <p:spPr>
          <a:xfrm>
            <a:off x="29385355" y="16381948"/>
            <a:ext cx="1604051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 smtClean="0"/>
              <a:t>Create the IRUP by obtaining the relative ranking of feature importance out of the ensemble.</a:t>
            </a:r>
            <a:endParaRPr lang="en-US" sz="8000" b="1" dirty="0"/>
          </a:p>
        </p:txBody>
      </p:sp>
      <p:sp>
        <p:nvSpPr>
          <p:cNvPr id="25" name="Oval 24"/>
          <p:cNvSpPr/>
          <p:nvPr/>
        </p:nvSpPr>
        <p:spPr>
          <a:xfrm>
            <a:off x="27658155" y="17454286"/>
            <a:ext cx="1574800" cy="1640976"/>
          </a:xfrm>
          <a:prstGeom prst="ellipse">
            <a:avLst/>
          </a:prstGeom>
          <a:ln w="762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600" b="1" dirty="0"/>
              <a:t>4</a:t>
            </a: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557442" y="5276675"/>
            <a:ext cx="3684668" cy="368466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 flipH="1">
            <a:off x="18303513" y="-736236"/>
            <a:ext cx="1745669" cy="1250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16936" y="6008244"/>
            <a:ext cx="2100462" cy="2494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537746"/>
      </p:ext>
    </p:extLst>
  </p:cSld>
  <p:clrMapOvr>
    <a:masterClrMapping/>
  </p:clrMapOvr>
</p:sld>
</file>

<file path=ppt/theme/theme1.xml><?xml version="1.0" encoding="utf-8"?>
<a:theme xmlns:a="http://schemas.openxmlformats.org/drawingml/2006/main" name="template">
  <a:themeElements>
    <a:clrScheme name="Expo">
      <a:dk1>
        <a:sysClr val="windowText" lastClr="000000"/>
      </a:dk1>
      <a:lt1>
        <a:sysClr val="window" lastClr="FFFFFF"/>
      </a:lt1>
      <a:dk2>
        <a:srgbClr val="263B86"/>
      </a:dk2>
      <a:lt2>
        <a:srgbClr val="76B6F2"/>
      </a:lt2>
      <a:accent1>
        <a:srgbClr val="FBC01E"/>
      </a:accent1>
      <a:accent2>
        <a:srgbClr val="EFE1A2"/>
      </a:accent2>
      <a:accent3>
        <a:srgbClr val="FA8716"/>
      </a:accent3>
      <a:accent4>
        <a:srgbClr val="BE0204"/>
      </a:accent4>
      <a:accent5>
        <a:srgbClr val="640F10"/>
      </a:accent5>
      <a:accent6>
        <a:srgbClr val="7E13E3"/>
      </a:accent6>
      <a:hlink>
        <a:srgbClr val="D2D200"/>
      </a:hlink>
      <a:folHlink>
        <a:srgbClr val="D0B9F8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6088</TotalTime>
  <Words>152</Words>
  <Application>Microsoft Macintosh PowerPoint</Application>
  <PresentationFormat>Custom</PresentationFormat>
  <Paragraphs>25</Paragraphs>
  <Slides>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PT Sans</vt:lpstr>
      <vt:lpstr>template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Ivo Jimenez</cp:lastModifiedBy>
  <cp:revision>64</cp:revision>
  <dcterms:modified xsi:type="dcterms:W3CDTF">2018-02-13T11:02:27Z</dcterms:modified>
</cp:coreProperties>
</file>